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8" r:id="rId3"/>
    <p:sldId id="257" r:id="rId4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4559EB-7D36-4DC9-A69C-A6AE45FB829D}" v="972" dt="2023-01-16T16:49:48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93" d="100"/>
          <a:sy n="93" d="100"/>
        </p:scale>
        <p:origin x="110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418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4DCA52F0-8C54-4C5C-B9C6-A946595918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0D061D0-BE87-4317-B6E5-36325ED76F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5F087-DAD5-48A9-A5D8-6321B041DAD3}" type="datetimeFigureOut">
              <a:rPr lang="it-IT" smtClean="0"/>
              <a:t>16/01/2023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B5596F-A140-4146-B0B6-0798E23389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15DBBB-2D22-4F30-822F-9061879220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DB874-8E34-42CD-B678-B97F6B72D3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0783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8C8E5-B7D9-4D0F-9A51-729430287595}" type="datetimeFigureOut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36846-9FAE-47B3-9925-1F6B3D8215D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949593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036846-9FAE-47B3-9925-1F6B3D8215D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7471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036846-9FAE-47B3-9925-1F6B3D8215D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2589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Immagin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7D2C6C-4B4B-4D5F-BFA1-91C11C95DC1C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magin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631381-FFAB-4028-95B0-E3CFF372E974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magin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7BF104-F671-4808-87A5-C5FF24F93EC8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magin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ttango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ttango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4C1506-2B12-4245-B352-9420891892EB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6" name="Casella di tes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sz="72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7" name="Casella di tes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72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Immagin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ttangolo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3964F4-E9F4-49DE-B1DF-0938D64D365A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magin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ttango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ttango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989273-A983-45F3-9B45-8247DD1A1C8F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magin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tango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tango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01D073-1E44-4BEF-9492-37E414EA4A7A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Immagin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D9A3DC-FACA-4715-9001-BFC6F12BF680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ttangolo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E8DE630A-FEBC-4972-A7E2-5B88FD23F579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magin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tango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tango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D6A105-FB13-4EB7-8D72-7C44E8B2A006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magin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431B9-8691-4F4A-8E39-A1AEB1BF73FF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magin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F8A306-23BE-423D-B268-680EBEF0B421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magin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ttango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tango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AE58EE-B04E-4575-AA95-AB2CBCC1DA1B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magin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ttango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tango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1331F8-CE05-4621-BCD0-A1DCBDBF1627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ttango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2D48A0-E91A-4DBF-8D53-35A498AA28D0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magin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E2CF95-4663-4EA3-8806-E09C763D9991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magin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87615D-C20A-4C65-8CB5-449B322019D0}" type="datetime1">
              <a:rPr lang="it-IT" noProof="0" smtClean="0"/>
              <a:t>16/01/2023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48F1CCB-6550-4985-80E2-68310287DE61}" type="datetime1">
              <a:rPr lang="it-IT" noProof="0" smtClean="0"/>
              <a:t>16/01/2023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it-IT" dirty="0">
                <a:ea typeface="+mn-lt"/>
                <a:cs typeface="+mn-lt"/>
              </a:rPr>
              <a:t>Sito vetrina di un e-commerce che si rivolge a qualsiasi tipo di utente in cui è possibile vendere e comprare articoli nuovi o usati. </a:t>
            </a:r>
            <a:endParaRPr lang="it-IT"/>
          </a:p>
        </p:txBody>
      </p:sp>
      <p:pic>
        <p:nvPicPr>
          <p:cNvPr id="4" name="Immagine 4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9893F5A5-DEAE-50C5-7EF6-175446C7C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54" y="2918546"/>
            <a:ext cx="7235455" cy="102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idx="1"/>
          </p:nvPr>
        </p:nvSpPr>
        <p:spPr>
          <a:xfrm>
            <a:off x="543736" y="2329684"/>
            <a:ext cx="3332008" cy="432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 dirty="0"/>
              <a:t>TECNOLOGIE USATE</a:t>
            </a:r>
          </a:p>
        </p:txBody>
      </p:sp>
      <p:pic>
        <p:nvPicPr>
          <p:cNvPr id="4" name="Immagine 4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9893F5A5-DEAE-50C5-7EF6-175446C7C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42" y="807248"/>
            <a:ext cx="7235455" cy="102090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DB30CF0-52AC-FF6C-9D5B-6B5FEA2DA403}"/>
              </a:ext>
            </a:extLst>
          </p:cNvPr>
          <p:cNvSpPr txBox="1"/>
          <p:nvPr/>
        </p:nvSpPr>
        <p:spPr>
          <a:xfrm>
            <a:off x="601692" y="2855343"/>
            <a:ext cx="263177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it-IT" dirty="0" err="1"/>
              <a:t>Laravel</a:t>
            </a:r>
            <a:r>
              <a:rPr lang="it-IT" dirty="0"/>
              <a:t>,</a:t>
            </a:r>
          </a:p>
          <a:p>
            <a:pPr marL="285750" indent="-285750">
              <a:buFont typeface="Calibri"/>
              <a:buChar char="-"/>
            </a:pPr>
            <a:r>
              <a:rPr lang="it-IT" dirty="0" err="1"/>
              <a:t>Laravel</a:t>
            </a:r>
            <a:r>
              <a:rPr lang="it-IT" dirty="0"/>
              <a:t> </a:t>
            </a:r>
            <a:r>
              <a:rPr lang="it-IT" dirty="0" err="1"/>
              <a:t>Fortify</a:t>
            </a:r>
            <a:r>
              <a:rPr lang="it-IT" dirty="0"/>
              <a:t>,</a:t>
            </a:r>
          </a:p>
          <a:p>
            <a:pPr marL="285750" indent="-285750">
              <a:buFont typeface="Calibri"/>
              <a:buChar char="-"/>
            </a:pPr>
            <a:r>
              <a:rPr lang="it-IT" dirty="0" err="1"/>
              <a:t>Livewire</a:t>
            </a:r>
            <a:r>
              <a:rPr lang="it-IT" dirty="0"/>
              <a:t>,</a:t>
            </a:r>
          </a:p>
          <a:p>
            <a:pPr marL="285750" indent="-285750">
              <a:buFont typeface="Calibri"/>
              <a:buChar char="-"/>
            </a:pPr>
            <a:r>
              <a:rPr lang="it-IT" dirty="0" err="1"/>
              <a:t>Spatie</a:t>
            </a:r>
            <a:r>
              <a:rPr lang="it-IT" dirty="0"/>
              <a:t>,</a:t>
            </a:r>
          </a:p>
          <a:p>
            <a:pPr marL="285750" indent="-285750">
              <a:buFont typeface="Calibri"/>
              <a:buChar char="-"/>
            </a:pPr>
            <a:r>
              <a:rPr lang="it-IT" dirty="0"/>
              <a:t>Scout,</a:t>
            </a:r>
          </a:p>
          <a:p>
            <a:pPr marL="285750" indent="-285750">
              <a:buFont typeface="Calibri"/>
              <a:buChar char="-"/>
            </a:pPr>
            <a:r>
              <a:rPr lang="it-IT" dirty="0"/>
              <a:t>Bootstrap,</a:t>
            </a:r>
          </a:p>
          <a:p>
            <a:pPr marL="285750" indent="-285750">
              <a:buFont typeface="Calibri"/>
              <a:buChar char="-"/>
            </a:pPr>
            <a:r>
              <a:rPr lang="it-IT" dirty="0"/>
              <a:t>Google API,</a:t>
            </a:r>
          </a:p>
          <a:p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4281428-EF5B-5C04-1551-6058239F81C8}"/>
              </a:ext>
            </a:extLst>
          </p:cNvPr>
          <p:cNvSpPr/>
          <p:nvPr/>
        </p:nvSpPr>
        <p:spPr>
          <a:xfrm>
            <a:off x="3842563" y="2285999"/>
            <a:ext cx="8011783" cy="401128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5957241E-BCFF-5C78-C048-ECADCE76D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098" y="2505812"/>
            <a:ext cx="7613529" cy="354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9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8DF5C3E-BDAB-40E6-A40B-8C05D8CD3F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90C31A-86E3-472B-B929-496667598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3589A-DB65-424B-ACF1-5C8155F1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784D76-D302-4160-A2D4-C2F4AB76D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12862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08D9710-1A5F-4D24-B654-F2081DE60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6409944" cy="258395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B2B98E-118D-CB53-ED28-E96605168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135590"/>
            <a:ext cx="5104843" cy="4541032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it-IT" sz="2000" dirty="0">
                <a:solidFill>
                  <a:srgbClr val="FFFFFF"/>
                </a:solidFill>
              </a:rPr>
              <a:t>IL NOSTRO TEAM è composto da: </a:t>
            </a:r>
            <a:endParaRPr lang="it-IT" dirty="0"/>
          </a:p>
          <a:p>
            <a:r>
              <a:rPr lang="it-IT" sz="2000" dirty="0">
                <a:solidFill>
                  <a:srgbClr val="FFFFFF"/>
                </a:solidFill>
              </a:rPr>
              <a:t>David Boschetti,</a:t>
            </a:r>
          </a:p>
          <a:p>
            <a:r>
              <a:rPr lang="it-IT" sz="2000" dirty="0">
                <a:solidFill>
                  <a:srgbClr val="FFFFFF"/>
                </a:solidFill>
              </a:rPr>
              <a:t>Alessandro Salerno,</a:t>
            </a:r>
          </a:p>
          <a:p>
            <a:r>
              <a:rPr lang="it-IT" sz="2000" dirty="0">
                <a:solidFill>
                  <a:srgbClr val="FFFFFF"/>
                </a:solidFill>
              </a:rPr>
              <a:t>Antonio </a:t>
            </a:r>
            <a:r>
              <a:rPr lang="it-IT" sz="2000" dirty="0" err="1">
                <a:solidFill>
                  <a:srgbClr val="FFFFFF"/>
                </a:solidFill>
              </a:rPr>
              <a:t>Quinand</a:t>
            </a:r>
            <a:r>
              <a:rPr lang="it-IT" sz="2000" dirty="0">
                <a:solidFill>
                  <a:srgbClr val="FFFFFF"/>
                </a:solidFill>
              </a:rPr>
              <a:t>,</a:t>
            </a:r>
          </a:p>
          <a:p>
            <a:r>
              <a:rPr lang="it-IT" sz="2000" dirty="0">
                <a:solidFill>
                  <a:srgbClr val="FFFFFF"/>
                </a:solidFill>
              </a:rPr>
              <a:t>Mariagrazia Leone,</a:t>
            </a:r>
          </a:p>
          <a:p>
            <a:r>
              <a:rPr lang="it-IT" sz="2000" dirty="0">
                <a:solidFill>
                  <a:srgbClr val="FFFFFF"/>
                </a:solidFill>
              </a:rPr>
              <a:t>Luca Pennella,</a:t>
            </a:r>
          </a:p>
          <a:p>
            <a:r>
              <a:rPr lang="it-IT" sz="2000" dirty="0">
                <a:solidFill>
                  <a:srgbClr val="FFFFFF"/>
                </a:solidFill>
              </a:rPr>
              <a:t>Alessandro Gambella.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it-IT" sz="1800" dirty="0">
                <a:solidFill>
                  <a:srgbClr val="FFFFFF"/>
                </a:solidFill>
              </a:rPr>
              <a:t>Si è costruito un team di lavoro eterogeneo con delle caratteristiche personali e competenze complementari  ottime per un team vincente: avevamo un obbiettivo comune, un senso di appartenenza , coesione e serenità. 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it-IT" sz="1800" dirty="0">
                <a:solidFill>
                  <a:srgbClr val="FFFFFF"/>
                </a:solidFill>
              </a:rPr>
              <a:t>Ci siamo concentrati sui punti di forza di ognuno di noi  e solo in questo modo che potevamo avere il massimo dal team.</a:t>
            </a:r>
            <a:endParaRPr lang="it-IT" sz="1800"/>
          </a:p>
          <a:p>
            <a:pPr marL="0" indent="0">
              <a:lnSpc>
                <a:spcPct val="210000"/>
              </a:lnSpc>
              <a:buNone/>
            </a:pP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57E7D2-A94B-4A8D-B58F-D3E30C235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163" y="642795"/>
            <a:ext cx="4812406" cy="5575125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4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2CE17911-25A6-E1F3-59D9-6A0C14AA8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15" y="933801"/>
            <a:ext cx="5481083" cy="772814"/>
          </a:xfrm>
          <a:prstGeom prst="rect">
            <a:avLst/>
          </a:prstGeom>
        </p:spPr>
      </p:pic>
      <p:pic>
        <p:nvPicPr>
          <p:cNvPr id="11" name="Immagine 12">
            <a:extLst>
              <a:ext uri="{FF2B5EF4-FFF2-40B4-BE49-F238E27FC236}">
                <a16:creationId xmlns:a16="http://schemas.microsoft.com/office/drawing/2014/main" id="{C7186AAF-16E6-DB33-09A2-ABF77D63C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8527" y="702307"/>
            <a:ext cx="4683513" cy="2249269"/>
          </a:xfrm>
          <a:prstGeom prst="rect">
            <a:avLst/>
          </a:prstGeom>
        </p:spPr>
      </p:pic>
      <p:pic>
        <p:nvPicPr>
          <p:cNvPr id="13" name="Immagine 14">
            <a:extLst>
              <a:ext uri="{FF2B5EF4-FFF2-40B4-BE49-F238E27FC236}">
                <a16:creationId xmlns:a16="http://schemas.microsoft.com/office/drawing/2014/main" id="{4E575D19-910B-206A-9014-428E89573A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8526" y="3910142"/>
            <a:ext cx="4687230" cy="2256703"/>
          </a:xfrm>
          <a:prstGeom prst="rect">
            <a:avLst/>
          </a:prstGeom>
        </p:spPr>
      </p:pic>
      <p:pic>
        <p:nvPicPr>
          <p:cNvPr id="15" name="Immagine 16">
            <a:extLst>
              <a:ext uri="{FF2B5EF4-FFF2-40B4-BE49-F238E27FC236}">
                <a16:creationId xmlns:a16="http://schemas.microsoft.com/office/drawing/2014/main" id="{FA7A8609-4C9E-1221-EA5F-46BD418B93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1873" y="3219329"/>
            <a:ext cx="2743200" cy="41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42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M04033917[[fn=Berlin]]_novariants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4033917[[fn=Berlin]]_novariants" id="{309C13C0-3BE0-4E8F-8916-1D5516B3B5DD}" vid="{18E1BE87-7240-45DF-8788-3CAEB7F17AB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TM00001032</Template>
  <TotalTime>0</TotalTime>
  <Words>1</Words>
  <Application>Microsoft Office PowerPoint</Application>
  <PresentationFormat>Widescreen</PresentationFormat>
  <Paragraphs>1</Paragraphs>
  <Slides>3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4" baseType="lpstr">
      <vt:lpstr>TM04033917[[fn=Berlin]]_novariants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/>
  <cp:revision>166</cp:revision>
  <dcterms:created xsi:type="dcterms:W3CDTF">2023-01-16T15:54:09Z</dcterms:created>
  <dcterms:modified xsi:type="dcterms:W3CDTF">2023-01-16T16:50:18Z</dcterms:modified>
</cp:coreProperties>
</file>

<file path=docProps/thumbnail.jpeg>
</file>